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33c57550ee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33c57550ee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33c57550ee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33c57550ee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33c57550ee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33c57550ee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3c57550ee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3c57550ee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33c57550ee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33c57550ee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33c57550ee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33c57550ee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d94a7aea53_5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d94a7aea53_5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d94a7aea53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d94a7aea53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d94a7aea53_5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d94a7aea53_5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d94a7aea53_5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d94a7aea53_5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33c57550e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33c57550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d94a7aea53_5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d94a7aea53_5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d94a7aea53_5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d94a7aea53_5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d94a7aea53_5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d94a7aea53_5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d94a7aea53_5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d94a7aea53_5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d94a7aea53_5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d94a7aea53_5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33c57550e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33c57550e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d94a7aea53_5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d94a7aea53_5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33c57550ee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33c57550ee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33c57550ee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33c57550ee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33c57550ee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33c57550e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33c57550ee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33c57550ee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33c57550ee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33c57550ee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app.koyeb.com/secrets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chat.genaiconnect.net/home" TargetMode="External"/><Relationship Id="rId4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app.koyeb.com/auth/signup" TargetMode="External"/><Relationship Id="rId4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Application Server &amp; Frontend</a:t>
            </a:r>
            <a:endParaRPr sz="40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Chatbot Application - Koyeb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150" y="1152475"/>
            <a:ext cx="6710702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Chatbot Application - Koyeb</a:t>
            </a:r>
            <a:endParaRPr/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802" y="1152475"/>
            <a:ext cx="6688696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Chatbot Application - Koyeb</a:t>
            </a:r>
            <a:endParaRPr/>
          </a:p>
        </p:txBody>
      </p:sp>
      <p:sp>
        <p:nvSpPr>
          <p:cNvPr id="141" name="Google Shape;141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Once deployed - a unique link for the service is generated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Can be used for testing and integration.</a:t>
            </a:r>
            <a:endParaRPr>
              <a:solidFill>
                <a:schemeClr val="dk1"/>
              </a:solidFill>
            </a:endParaRPr>
          </a:p>
          <a:p>
            <a:pPr indent="-3683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">
                <a:solidFill>
                  <a:schemeClr val="dk1"/>
                </a:solidFill>
              </a:rPr>
              <a:t>Use secrets manager to add LLMProxy authentication info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https://app.koyeb.com/secrets</a:t>
            </a:r>
            <a:r>
              <a:rPr lang="en">
                <a:solidFill>
                  <a:schemeClr val="dk1"/>
                </a:solidFill>
              </a:rPr>
              <a:t> 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Koyeb - Secrets</a:t>
            </a:r>
            <a:endParaRPr/>
          </a:p>
        </p:txBody>
      </p:sp>
      <p:sp>
        <p:nvSpPr>
          <p:cNvPr id="147" name="Google Shape;14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50" y="1017725"/>
            <a:ext cx="4111601" cy="412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6325" y="1017725"/>
            <a:ext cx="3918223" cy="41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Koyeb - Secrets</a:t>
            </a:r>
            <a:endParaRPr/>
          </a:p>
        </p:txBody>
      </p:sp>
      <p:sp>
        <p:nvSpPr>
          <p:cNvPr id="155" name="Google Shape;155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Home</a:t>
            </a:r>
            <a:r>
              <a:rPr lang="en">
                <a:solidFill>
                  <a:schemeClr val="dk1"/>
                </a:solidFill>
              </a:rPr>
              <a:t> -&gt; web service -&gt; settings -&gt; environment variables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56" name="Google Shape;15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200" y="1834525"/>
            <a:ext cx="3857623" cy="3308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0149" y="1800225"/>
            <a:ext cx="4092851" cy="3343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Server is UP</a:t>
            </a:r>
            <a:endParaRPr/>
          </a:p>
        </p:txBody>
      </p:sp>
      <p:sp>
        <p:nvSpPr>
          <p:cNvPr id="163" name="Google Shape;16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Service will be automatically re-</a:t>
            </a:r>
            <a:r>
              <a:rPr lang="en">
                <a:solidFill>
                  <a:schemeClr val="dk1"/>
                </a:solidFill>
              </a:rPr>
              <a:t>deployed</a:t>
            </a:r>
            <a:r>
              <a:rPr lang="en">
                <a:solidFill>
                  <a:schemeClr val="dk1"/>
                </a:solidFill>
              </a:rPr>
              <a:t> with each </a:t>
            </a:r>
            <a:r>
              <a:rPr lang="en">
                <a:solidFill>
                  <a:schemeClr val="dk1"/>
                </a:solidFill>
              </a:rPr>
              <a:t>"push" to github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Logs for the last 1hour available: Home → Web Service → Overview → Deployment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Make </a:t>
            </a:r>
            <a:r>
              <a:rPr lang="en">
                <a:solidFill>
                  <a:schemeClr val="dk1"/>
                </a:solidFill>
              </a:rPr>
              <a:t>redeploy</a:t>
            </a:r>
            <a:r>
              <a:rPr lang="en">
                <a:solidFill>
                  <a:schemeClr val="dk1"/>
                </a:solidFill>
              </a:rPr>
              <a:t> with build if changes don't take effect.</a:t>
            </a:r>
            <a:endParaRPr>
              <a:solidFill>
                <a:srgbClr val="1155CC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 End - Rocket Chat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RocketChat - initial login</a:t>
            </a:r>
            <a:endParaRPr/>
          </a:p>
        </p:txBody>
      </p:sp>
      <p:sp>
        <p:nvSpPr>
          <p:cNvPr id="174" name="Google Shape;174;p29"/>
          <p:cNvSpPr txBox="1"/>
          <p:nvPr>
            <p:ph idx="1" type="body"/>
          </p:nvPr>
        </p:nvSpPr>
        <p:spPr>
          <a:xfrm>
            <a:off x="311700" y="1152475"/>
            <a:ext cx="4471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Login page -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https://chat.genaiconnect.net/home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You will </a:t>
            </a:r>
            <a:r>
              <a:rPr lang="en">
                <a:solidFill>
                  <a:schemeClr val="dk1"/>
                </a:solidFill>
              </a:rPr>
              <a:t>receive</a:t>
            </a:r>
            <a:r>
              <a:rPr lang="en">
                <a:solidFill>
                  <a:schemeClr val="dk1"/>
                </a:solidFill>
              </a:rPr>
              <a:t> your login details in the email.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This is your personal account - </a:t>
            </a:r>
            <a:r>
              <a:rPr lang="en">
                <a:solidFill>
                  <a:schemeClr val="dk1"/>
                </a:solidFill>
              </a:rPr>
              <a:t>remember</a:t>
            </a:r>
            <a:r>
              <a:rPr lang="en">
                <a:solidFill>
                  <a:schemeClr val="dk1"/>
                </a:solidFill>
              </a:rPr>
              <a:t> to change your password after logging in.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Reply to the email with: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Your Koyeb application link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75" name="Google Shape;17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9800" y="909449"/>
            <a:ext cx="4471798" cy="353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RocketChat - CS150 </a:t>
            </a:r>
            <a:endParaRPr/>
          </a:p>
        </p:txBody>
      </p:sp>
      <p:sp>
        <p:nvSpPr>
          <p:cNvPr id="181" name="Google Shape;181;p30"/>
          <p:cNvSpPr txBox="1"/>
          <p:nvPr>
            <p:ph idx="1" type="body"/>
          </p:nvPr>
        </p:nvSpPr>
        <p:spPr>
          <a:xfrm>
            <a:off x="311700" y="1152475"/>
            <a:ext cx="232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CS150 team space and default channel on the left </a:t>
            </a:r>
            <a:r>
              <a:rPr lang="en">
                <a:solidFill>
                  <a:schemeClr val="dk1"/>
                </a:solidFill>
              </a:rPr>
              <a:t>panel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82" name="Google Shape;18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3200" y="1081275"/>
            <a:ext cx="6128998" cy="3833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RocketChat - CS150</a:t>
            </a:r>
            <a:endParaRPr/>
          </a:p>
        </p:txBody>
      </p:sp>
      <p:sp>
        <p:nvSpPr>
          <p:cNvPr id="188" name="Google Shape;188;p31"/>
          <p:cNvSpPr txBox="1"/>
          <p:nvPr>
            <p:ph idx="1" type="body"/>
          </p:nvPr>
        </p:nvSpPr>
        <p:spPr>
          <a:xfrm>
            <a:off x="311700" y="1152475"/>
            <a:ext cx="1857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Use the upper right menu to navigate team channels and see members.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89" name="Google Shape;18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5825" y="1152475"/>
            <a:ext cx="6536474" cy="3991024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1"/>
          <p:cNvSpPr/>
          <p:nvPr/>
        </p:nvSpPr>
        <p:spPr>
          <a:xfrm>
            <a:off x="7963850" y="1517325"/>
            <a:ext cx="265800" cy="2658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Setup</a:t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1592575" y="1808800"/>
            <a:ext cx="1328700" cy="1362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Local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Machine</a:t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7078975" y="1808800"/>
            <a:ext cx="1328700" cy="1362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LLMProxy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800" y="1913225"/>
            <a:ext cx="788275" cy="1014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" name="Google Shape;64;p14"/>
          <p:cNvCxnSpPr>
            <a:stCxn id="62" idx="1"/>
            <a:endCxn id="61" idx="3"/>
          </p:cNvCxnSpPr>
          <p:nvPr/>
        </p:nvCxnSpPr>
        <p:spPr>
          <a:xfrm rot="10800000">
            <a:off x="2921275" y="2490250"/>
            <a:ext cx="4157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65" name="Google Shape;65;p14"/>
          <p:cNvSpPr txBox="1"/>
          <p:nvPr/>
        </p:nvSpPr>
        <p:spPr>
          <a:xfrm>
            <a:off x="3770575" y="2133600"/>
            <a:ext cx="23229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Request/Response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RocketChat - find team members</a:t>
            </a:r>
            <a:endParaRPr/>
          </a:p>
        </p:txBody>
      </p:sp>
      <p:sp>
        <p:nvSpPr>
          <p:cNvPr id="196" name="Google Shape;196;p32"/>
          <p:cNvSpPr txBox="1"/>
          <p:nvPr>
            <p:ph idx="1" type="body"/>
          </p:nvPr>
        </p:nvSpPr>
        <p:spPr>
          <a:xfrm>
            <a:off x="311700" y="1152475"/>
            <a:ext cx="1925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Find other team members and bots to start conversation.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97" name="Google Shape;19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8312" y="1093925"/>
            <a:ext cx="6616760" cy="4125776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2"/>
          <p:cNvSpPr/>
          <p:nvPr/>
        </p:nvSpPr>
        <p:spPr>
          <a:xfrm>
            <a:off x="8582025" y="1458275"/>
            <a:ext cx="342900" cy="256200"/>
          </a:xfrm>
          <a:prstGeom prst="ellipse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9" name="Google Shape;199;p32"/>
          <p:cNvCxnSpPr/>
          <p:nvPr/>
        </p:nvCxnSpPr>
        <p:spPr>
          <a:xfrm flipH="1">
            <a:off x="7046725" y="1817375"/>
            <a:ext cx="617100" cy="8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stealth"/>
            <a:tailEnd len="med" w="med" type="non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RocketChat - see all team members</a:t>
            </a:r>
            <a:endParaRPr/>
          </a:p>
        </p:txBody>
      </p:sp>
      <p:sp>
        <p:nvSpPr>
          <p:cNvPr id="205" name="Google Shape;205;p33"/>
          <p:cNvSpPr txBox="1"/>
          <p:nvPr>
            <p:ph idx="1" type="body"/>
          </p:nvPr>
        </p:nvSpPr>
        <p:spPr>
          <a:xfrm>
            <a:off x="311700" y="1152475"/>
            <a:ext cx="2122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050" y="1123950"/>
            <a:ext cx="8520602" cy="3943349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3"/>
          <p:cNvSpPr/>
          <p:nvPr/>
        </p:nvSpPr>
        <p:spPr>
          <a:xfrm>
            <a:off x="6386500" y="1577350"/>
            <a:ext cx="2649000" cy="12432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RocketChat - test students bots</a:t>
            </a:r>
            <a:endParaRPr/>
          </a:p>
        </p:txBody>
      </p:sp>
      <p:sp>
        <p:nvSpPr>
          <p:cNvPr id="213" name="Google Shape;213;p34"/>
          <p:cNvSpPr txBox="1"/>
          <p:nvPr>
            <p:ph idx="1" type="body"/>
          </p:nvPr>
        </p:nvSpPr>
        <p:spPr>
          <a:xfrm>
            <a:off x="197175" y="1152475"/>
            <a:ext cx="2151900" cy="387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Bots will be members of the team that start with the prefix "BOT-xxxx"</a:t>
            </a:r>
            <a:endParaRPr>
              <a:solidFill>
                <a:schemeClr val="dk1"/>
              </a:solidFill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They will be </a:t>
            </a:r>
            <a:r>
              <a:rPr lang="en">
                <a:solidFill>
                  <a:schemeClr val="dk1"/>
                </a:solidFill>
              </a:rPr>
              <a:t>added</a:t>
            </a:r>
            <a:r>
              <a:rPr lang="en">
                <a:solidFill>
                  <a:schemeClr val="dk1"/>
                </a:solidFill>
              </a:rPr>
              <a:t> gradually. Currently, you can test with "BOT-test".</a:t>
            </a:r>
            <a:endParaRPr>
              <a:solidFill>
                <a:schemeClr val="dk1"/>
              </a:solidFill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Communication with bots can only be through direct messages.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14" name="Google Shape;21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1400" y="1017725"/>
            <a:ext cx="6422574" cy="4004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RocketChat - select a bot and send a direct message</a:t>
            </a:r>
            <a:endParaRPr/>
          </a:p>
        </p:txBody>
      </p:sp>
      <p:sp>
        <p:nvSpPr>
          <p:cNvPr id="220" name="Google Shape;220;p35"/>
          <p:cNvSpPr txBox="1"/>
          <p:nvPr>
            <p:ph idx="1" type="body"/>
          </p:nvPr>
        </p:nvSpPr>
        <p:spPr>
          <a:xfrm>
            <a:off x="311700" y="1152475"/>
            <a:ext cx="2448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1" name="Google Shape;22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1152475"/>
            <a:ext cx="8520602" cy="3991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RocketChat - engage in a conversation with the bot</a:t>
            </a:r>
            <a:endParaRPr/>
          </a:p>
        </p:txBody>
      </p:sp>
      <p:sp>
        <p:nvSpPr>
          <p:cNvPr id="227" name="Google Shape;227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28" name="Google Shape;22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626" y="1152475"/>
            <a:ext cx="8318177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Setup</a:t>
            </a:r>
            <a:endParaRPr/>
          </a:p>
        </p:txBody>
      </p:sp>
      <p:sp>
        <p:nvSpPr>
          <p:cNvPr id="71" name="Google Shape;71;p15"/>
          <p:cNvSpPr/>
          <p:nvPr/>
        </p:nvSpPr>
        <p:spPr>
          <a:xfrm>
            <a:off x="1287775" y="1427800"/>
            <a:ext cx="1328700" cy="1362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Messaging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Server</a:t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998" y="3848638"/>
            <a:ext cx="849050" cy="109322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/>
          <p:nvPr/>
        </p:nvSpPr>
        <p:spPr>
          <a:xfrm>
            <a:off x="4107175" y="1427800"/>
            <a:ext cx="1328700" cy="1362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Chatbot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</a:t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6926575" y="1427800"/>
            <a:ext cx="1328700" cy="1362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LLMProxy</a:t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1287775" y="3713800"/>
            <a:ext cx="1328700" cy="1362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Messaging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Client</a:t>
            </a:r>
            <a:endParaRPr/>
          </a:p>
        </p:txBody>
      </p:sp>
      <p:cxnSp>
        <p:nvCxnSpPr>
          <p:cNvPr id="76" name="Google Shape;76;p15"/>
          <p:cNvCxnSpPr>
            <a:stCxn id="71" idx="3"/>
            <a:endCxn id="73" idx="1"/>
          </p:cNvCxnSpPr>
          <p:nvPr/>
        </p:nvCxnSpPr>
        <p:spPr>
          <a:xfrm>
            <a:off x="2616475" y="2109250"/>
            <a:ext cx="1490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77" name="Google Shape;77;p15"/>
          <p:cNvCxnSpPr>
            <a:stCxn id="73" idx="3"/>
            <a:endCxn id="74" idx="1"/>
          </p:cNvCxnSpPr>
          <p:nvPr/>
        </p:nvCxnSpPr>
        <p:spPr>
          <a:xfrm>
            <a:off x="5435875" y="2109250"/>
            <a:ext cx="1490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sp>
        <p:nvSpPr>
          <p:cNvPr id="78" name="Google Shape;78;p15"/>
          <p:cNvSpPr txBox="1"/>
          <p:nvPr/>
        </p:nvSpPr>
        <p:spPr>
          <a:xfrm>
            <a:off x="4056775" y="3200775"/>
            <a:ext cx="5100600" cy="16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Multiple Users.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Availability.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Testing flexibility.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2616475" y="1782125"/>
            <a:ext cx="14403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Request/Response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5435875" y="1858325"/>
            <a:ext cx="14403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Request/Response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1930675" y="3077525"/>
            <a:ext cx="1440300" cy="2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Request/Response</a:t>
            </a:r>
            <a:endParaRPr sz="1000">
              <a:solidFill>
                <a:schemeClr val="dk1"/>
              </a:solidFill>
            </a:endParaRPr>
          </a:p>
        </p:txBody>
      </p:sp>
      <p:cxnSp>
        <p:nvCxnSpPr>
          <p:cNvPr id="82" name="Google Shape;82;p15"/>
          <p:cNvCxnSpPr>
            <a:stCxn id="71" idx="2"/>
            <a:endCxn id="75" idx="0"/>
          </p:cNvCxnSpPr>
          <p:nvPr/>
        </p:nvCxnSpPr>
        <p:spPr>
          <a:xfrm>
            <a:off x="1952125" y="2790700"/>
            <a:ext cx="0" cy="923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Server - Koyeb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Chatbot Application - Koyeb</a:t>
            </a:r>
            <a:endParaRPr/>
          </a:p>
        </p:txBody>
      </p:sp>
      <p:sp>
        <p:nvSpPr>
          <p:cNvPr id="93" name="Google Shape;9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Free tier: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Serverless Compute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vCPU - 0.1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RAM - 512MB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Disk - 2GB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Sign-up using email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Automatic update from Github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(optionally docker image)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No credit card required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https://app.koyeb.com/auth/signup</a:t>
            </a:r>
            <a:r>
              <a:rPr lang="en">
                <a:solidFill>
                  <a:srgbClr val="000000"/>
                </a:solidFill>
              </a:rPr>
              <a:t> 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7700" y="1152475"/>
            <a:ext cx="4314598" cy="3519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Chatbot Application - Koyeb</a:t>
            </a:r>
            <a:endParaRPr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875" y="1152475"/>
            <a:ext cx="6677775" cy="3991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Chatbot Application - Koyeb</a:t>
            </a:r>
            <a:endParaRPr/>
          </a:p>
        </p:txBody>
      </p:sp>
      <p:sp>
        <p:nvSpPr>
          <p:cNvPr id="107" name="Google Shape;10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Make sure your github repo has: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requirements.txt → updated list of required pkgs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Procfile → command to start the service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Remove config.json —&gt; use environment variables (updated LLMProxy file)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A sample will be added to the class repo.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Chatbot Application - Koyeb</a:t>
            </a:r>
            <a:endParaRPr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100" y="1058350"/>
            <a:ext cx="6880276" cy="4085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Chatbot Application - Koyeb</a:t>
            </a:r>
            <a:endParaRPr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425" y="1109250"/>
            <a:ext cx="6794552" cy="403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